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81" r:id="rId4"/>
    <p:sldId id="267" r:id="rId5"/>
    <p:sldId id="268" r:id="rId6"/>
    <p:sldId id="272" r:id="rId7"/>
    <p:sldId id="273" r:id="rId8"/>
    <p:sldId id="283" r:id="rId9"/>
    <p:sldId id="274" r:id="rId10"/>
    <p:sldId id="28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