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65" r:id="rId5"/>
    <p:sldId id="258" r:id="rId6"/>
    <p:sldId id="279" r:id="rId7"/>
    <p:sldId id="278" r:id="rId8"/>
    <p:sldId id="280" r:id="rId9"/>
    <p:sldId id="270" r:id="rId10"/>
    <p:sldId id="271" r:id="rId11"/>
    <p:sldId id="272" r:id="rId13"/>
    <p:sldId id="276" r:id="rId14"/>
    <p:sldId id="268" r:id="rId15"/>
    <p:sldId id="262" r:id="rId16"/>
    <p:sldId id="273" r:id="rId17"/>
    <p:sldId id="274" r:id="rId18"/>
    <p:sldId id="275" r:id="rId19"/>
    <p:sldId id="269" r:id="rId20"/>
    <p:sldId id="277" r:id="rId21"/>
    <p:sldId id="259" r:id="rId22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GIF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badminton.mp3" TargetMode="External"/><Relationship Id="rId8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badminton.mp3" TargetMode="External"/><Relationship Id="rId7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baseball.mp3" TargetMode="External"/><Relationship Id="rId6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baseball.mp3" TargetMode="External"/><Relationship Id="rId5" Type="http://schemas.openxmlformats.org/officeDocument/2006/relationships/image" Target="../media/image7.png"/><Relationship Id="rId4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volleyball.mp3" TargetMode="External"/><Relationship Id="rId3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volleyball.mp3" TargetMode="External"/><Relationship Id="rId26" Type="http://schemas.openxmlformats.org/officeDocument/2006/relationships/slideLayout" Target="../slideLayouts/slideLayout2.xml"/><Relationship Id="rId25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rovide.mp3" TargetMode="External"/><Relationship Id="rId24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rovide.mp3" TargetMode="External"/><Relationship Id="rId23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information.mp3" TargetMode="External"/><Relationship Id="rId22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information.mp3" TargetMode="External"/><Relationship Id="rId21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French.mp3" TargetMode="External"/><Relationship Id="rId20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French.mp3" TargetMode="External"/><Relationship Id="rId2" Type="http://schemas.openxmlformats.org/officeDocument/2006/relationships/tags" Target="../tags/tag2.xml"/><Relationship Id="rId19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volunteer.mp3" TargetMode="External"/><Relationship Id="rId18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volunteer.mp3" TargetMode="External"/><Relationship Id="rId17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booklet.mp3" TargetMode="External"/><Relationship Id="rId16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booklet.mp3" TargetMode="External"/><Relationship Id="rId15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oster.mp3" TargetMode="External"/><Relationship Id="rId14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oster.mp3" TargetMode="External"/><Relationship Id="rId13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message.mp3" TargetMode="External"/><Relationship Id="rId12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message.mp3" TargetMode="External"/><Relationship Id="rId11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ennis.mp3" TargetMode="External"/><Relationship Id="rId10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ennis.mp3" TargetMode="Externa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lace.mp3" TargetMode="External"/><Relationship Id="rId8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foreign.mp3" TargetMode="External"/><Relationship Id="rId7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foreign.mp3" TargetMode="External"/><Relationship Id="rId6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service.mp3" TargetMode="External"/><Relationship Id="rId5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service.mp3" TargetMode="External"/><Relationship Id="rId4" Type="http://schemas.openxmlformats.org/officeDocument/2006/relationships/image" Target="../media/image7.png"/><Relationship Id="rId3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ranslation.mp3" TargetMode="External"/><Relationship Id="rId26" Type="http://schemas.openxmlformats.org/officeDocument/2006/relationships/notesSlide" Target="../notesSlides/notesSlide1.xml"/><Relationship Id="rId25" Type="http://schemas.openxmlformats.org/officeDocument/2006/relationships/slideLayout" Target="../slideLayouts/slideLayout2.xml"/><Relationship Id="rId24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he%20Olympic%20Games.mp3" TargetMode="External"/><Relationship Id="rId23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he%20Olympic%20Games.mp3" TargetMode="External"/><Relationship Id="rId22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look%20forward%20to.mp3" TargetMode="External"/><Relationship Id="rId21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look%20forward%20to.mp3" TargetMode="External"/><Relationship Id="rId20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Hold%20on!.mp3" TargetMode="External"/><Relationship Id="rId2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ranslation.mp3" TargetMode="External"/><Relationship Id="rId19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Hold%20on!.mp3" TargetMode="External"/><Relationship Id="rId18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hand%20out.mp3" TargetMode="External"/><Relationship Id="rId17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hand%20out.mp3" TargetMode="External"/><Relationship Id="rId16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ut%20up.mp3" TargetMode="External"/><Relationship Id="rId15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ut%20up.mp3" TargetMode="External"/><Relationship Id="rId14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ake%20a%20message.mp3" TargetMode="External"/><Relationship Id="rId13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ake%20a%20message.mp3" TargetMode="External"/><Relationship Id="rId12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able%20tennis.mp3" TargetMode="External"/><Relationship Id="rId11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table%20tennis.mp3" TargetMode="External"/><Relationship Id="rId10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place.mp3" TargetMode="Externa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media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U7-6.mp3" TargetMode="External"/><Relationship Id="rId4" Type="http://schemas.openxmlformats.org/officeDocument/2006/relationships/audio" Target="file:///E:\cathy\&#20013;&#32844;\&#21457;&#31295;\&#22269;&#35268;&#20462;&#35746;\&#30005;&#23376;&#25945;&#26696;\&#33521;&#35821;1&#65288;&#22522;&#30784;&#27169;&#22359;&#65289;&#65288;&#31532;2&#29256;&#65289;&#30005;&#23376;&#25945;&#26696;---&#25991;&#23383;&#25913;&#21518;unit6-review2\Unit%207\U7-6.mp3" TargetMode="External"/><Relationship Id="rId3" Type="http://schemas.openxmlformats.org/officeDocument/2006/relationships/image" Target="../media/image9.png"/><Relationship Id="rId2" Type="http://schemas.openxmlformats.org/officeDocument/2006/relationships/image" Target="../media/image4.GIF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GIF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4.GIF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4.GIF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